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98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F634C0-3352-406E-8B31-25066B06EF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da-DK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5F242F-F55D-44E1-A5AA-0F51D8F50D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Definitions and Diagnosis </a:t>
            </a:r>
            <a:endParaRPr lang="da-DK" dirty="0"/>
          </a:p>
        </p:txBody>
      </p:sp>
      <p:pic>
        <p:nvPicPr>
          <p:cNvPr id="24" name="Picture Placeholder 23" descr="A picture containing citrus, close, hydrozoan&#10;&#10;Description automatically generated">
            <a:extLst>
              <a:ext uri="{FF2B5EF4-FFF2-40B4-BE49-F238E27FC236}">
                <a16:creationId xmlns:a16="http://schemas.microsoft.com/office/drawing/2014/main" id="{E463C8AF-E417-4E3F-9111-A3343BBA543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3142" r="31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031192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9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PowerPoint Presentation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